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56" r:id="rId3"/>
    <p:sldId id="257" r:id="rId4"/>
    <p:sldId id="263" r:id="rId5"/>
    <p:sldId id="260" r:id="rId6"/>
    <p:sldId id="261" r:id="rId7"/>
  </p:sldIdLst>
  <p:sldSz cx="18288000" cy="10287000"/>
  <p:notesSz cx="6858000" cy="9144000"/>
  <p:embeddedFontLst>
    <p:embeddedFont>
      <p:font typeface="Adobe Heiti Std R" panose="020B0400000000000000" pitchFamily="34" charset="-128"/>
      <p:regular r:id="rId8"/>
    </p:embeddedFont>
    <p:embeddedFont>
      <p:font typeface="Arial Rounded MT Bold" panose="020F0704030504030204" pitchFamily="34" charset="0"/>
      <p:regular r:id="rId9"/>
    </p:embeddedFont>
    <p:embeddedFont>
      <p:font typeface="Avenir Next LT Pro Demi" panose="020B0704020202020204" pitchFamily="34" charset="0"/>
      <p:bold r:id="rId10"/>
      <p:boldItalic r:id="rId11"/>
    </p:embeddedFont>
    <p:embeddedFont>
      <p:font typeface="BrowalliaUPC" panose="020B0604020202020204" pitchFamily="34" charset="-34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 Bold" panose="020B0604020202020204" charset="0"/>
      <p:bold r:id="rId20"/>
    </p:embeddedFont>
    <p:embeddedFont>
      <p:font typeface="Cooper Black" panose="0208090404030B020404" pitchFamily="18" charset="0"/>
      <p:regular r:id="rId21"/>
    </p:embeddedFont>
    <p:embeddedFont>
      <p:font typeface="Poppins Light" panose="00000400000000000000" pitchFamily="2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92F59-13EB-4946-A2CF-C2814AC4F477}" v="30" dt="2024-03-15T05:00:54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643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microsoft.com/office/2016/11/relationships/changesInfo" Target="changesInfos/changesInfo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m kumar" userId="803f10405b8ba1d5" providerId="LiveId" clId="{B0092F59-13EB-4946-A2CF-C2814AC4F477}"/>
    <pc:docChg chg="undo redo custSel addSld delSld modSld">
      <pc:chgData name="shivam kumar" userId="803f10405b8ba1d5" providerId="LiveId" clId="{B0092F59-13EB-4946-A2CF-C2814AC4F477}" dt="2024-03-15T05:01:31.120" v="2029" actId="1076"/>
      <pc:docMkLst>
        <pc:docMk/>
      </pc:docMkLst>
      <pc:sldChg chg="modSp mod">
        <pc:chgData name="shivam kumar" userId="803f10405b8ba1d5" providerId="LiveId" clId="{B0092F59-13EB-4946-A2CF-C2814AC4F477}" dt="2024-03-15T04:19:40.398" v="1807" actId="12"/>
        <pc:sldMkLst>
          <pc:docMk/>
          <pc:sldMk cId="0" sldId="256"/>
        </pc:sldMkLst>
        <pc:spChg chg="mod">
          <ac:chgData name="shivam kumar" userId="803f10405b8ba1d5" providerId="LiveId" clId="{B0092F59-13EB-4946-A2CF-C2814AC4F477}" dt="2024-03-15T03:55:47.123" v="42" actId="20577"/>
          <ac:spMkLst>
            <pc:docMk/>
            <pc:sldMk cId="0" sldId="256"/>
            <ac:spMk id="10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19:40.398" v="1807" actId="12"/>
          <ac:spMkLst>
            <pc:docMk/>
            <pc:sldMk cId="0" sldId="256"/>
            <ac:spMk id="11" creationId="{00000000-0000-0000-0000-000000000000}"/>
          </ac:spMkLst>
        </pc:spChg>
        <pc:spChg chg="mod">
          <ac:chgData name="shivam kumar" userId="803f10405b8ba1d5" providerId="LiveId" clId="{B0092F59-13EB-4946-A2CF-C2814AC4F477}" dt="2024-03-15T03:58:18.573" v="69" actId="20577"/>
          <ac:spMkLst>
            <pc:docMk/>
            <pc:sldMk cId="0" sldId="256"/>
            <ac:spMk id="12" creationId="{00000000-0000-0000-0000-000000000000}"/>
          </ac:spMkLst>
        </pc:spChg>
        <pc:grpChg chg="mod">
          <ac:chgData name="shivam kumar" userId="803f10405b8ba1d5" providerId="LiveId" clId="{B0092F59-13EB-4946-A2CF-C2814AC4F477}" dt="2024-03-15T03:57:36.893" v="58" actId="14100"/>
          <ac:grpSpMkLst>
            <pc:docMk/>
            <pc:sldMk cId="0" sldId="256"/>
            <ac:grpSpMk id="8" creationId="{00000000-0000-0000-0000-000000000000}"/>
          </ac:grpSpMkLst>
        </pc:grpChg>
      </pc:sldChg>
      <pc:sldChg chg="addSp delSp modSp mod">
        <pc:chgData name="shivam kumar" userId="803f10405b8ba1d5" providerId="LiveId" clId="{B0092F59-13EB-4946-A2CF-C2814AC4F477}" dt="2024-03-15T05:00:53.993" v="2004" actId="1076"/>
        <pc:sldMkLst>
          <pc:docMk/>
          <pc:sldMk cId="0" sldId="257"/>
        </pc:sldMkLst>
        <pc:spChg chg="del mod">
          <ac:chgData name="shivam kumar" userId="803f10405b8ba1d5" providerId="LiveId" clId="{B0092F59-13EB-4946-A2CF-C2814AC4F477}" dt="2024-03-15T04:00:50.217" v="159" actId="478"/>
          <ac:spMkLst>
            <pc:docMk/>
            <pc:sldMk cId="0" sldId="257"/>
            <ac:spMk id="6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44:49.863" v="1993" actId="1076"/>
          <ac:spMkLst>
            <pc:docMk/>
            <pc:sldMk cId="0" sldId="257"/>
            <ac:spMk id="7" creationId="{00000000-0000-0000-0000-000000000000}"/>
          </ac:spMkLst>
        </pc:spChg>
        <pc:spChg chg="del">
          <ac:chgData name="shivam kumar" userId="803f10405b8ba1d5" providerId="LiveId" clId="{B0092F59-13EB-4946-A2CF-C2814AC4F477}" dt="2024-03-15T04:23:18.886" v="1844" actId="478"/>
          <ac:spMkLst>
            <pc:docMk/>
            <pc:sldMk cId="0" sldId="257"/>
            <ac:spMk id="8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24:47.139" v="1885" actId="20577"/>
          <ac:spMkLst>
            <pc:docMk/>
            <pc:sldMk cId="0" sldId="257"/>
            <ac:spMk id="9" creationId="{00000000-0000-0000-0000-000000000000}"/>
          </ac:spMkLst>
        </pc:spChg>
        <pc:spChg chg="add del mod">
          <ac:chgData name="shivam kumar" userId="803f10405b8ba1d5" providerId="LiveId" clId="{B0092F59-13EB-4946-A2CF-C2814AC4F477}" dt="2024-03-15T04:44:24.978" v="1979" actId="11529"/>
          <ac:spMkLst>
            <pc:docMk/>
            <pc:sldMk cId="0" sldId="257"/>
            <ac:spMk id="11" creationId="{21580549-20C5-D032-B7E6-9EC08944F3E7}"/>
          </ac:spMkLst>
        </pc:spChg>
        <pc:grpChg chg="add del mod">
          <ac:chgData name="shivam kumar" userId="803f10405b8ba1d5" providerId="LiveId" clId="{B0092F59-13EB-4946-A2CF-C2814AC4F477}" dt="2024-03-15T05:00:53.993" v="2004" actId="1076"/>
          <ac:grpSpMkLst>
            <pc:docMk/>
            <pc:sldMk cId="0" sldId="257"/>
            <ac:grpSpMk id="3" creationId="{00000000-0000-0000-0000-000000000000}"/>
          </ac:grpSpMkLst>
        </pc:grpChg>
        <pc:graphicFrameChg chg="add del mod modGraphic">
          <ac:chgData name="shivam kumar" userId="803f10405b8ba1d5" providerId="LiveId" clId="{B0092F59-13EB-4946-A2CF-C2814AC4F477}" dt="2024-03-15T04:44:32.905" v="1990" actId="478"/>
          <ac:graphicFrameMkLst>
            <pc:docMk/>
            <pc:sldMk cId="0" sldId="257"/>
            <ac:graphicFrameMk id="10" creationId="{CBDC8708-544B-3626-43B0-D7CAE3E591D5}"/>
          </ac:graphicFrameMkLst>
        </pc:graphicFrameChg>
      </pc:sldChg>
      <pc:sldChg chg="del">
        <pc:chgData name="shivam kumar" userId="803f10405b8ba1d5" providerId="LiveId" clId="{B0092F59-13EB-4946-A2CF-C2814AC4F477}" dt="2024-03-15T04:12:15.901" v="1045" actId="47"/>
        <pc:sldMkLst>
          <pc:docMk/>
          <pc:sldMk cId="0" sldId="258"/>
        </pc:sldMkLst>
      </pc:sldChg>
      <pc:sldChg chg="del">
        <pc:chgData name="shivam kumar" userId="803f10405b8ba1d5" providerId="LiveId" clId="{B0092F59-13EB-4946-A2CF-C2814AC4F477}" dt="2024-03-15T04:16:55.073" v="1771" actId="47"/>
        <pc:sldMkLst>
          <pc:docMk/>
          <pc:sldMk cId="0" sldId="259"/>
        </pc:sldMkLst>
      </pc:sldChg>
      <pc:sldChg chg="delSp modSp mod">
        <pc:chgData name="shivam kumar" userId="803f10405b8ba1d5" providerId="LiveId" clId="{B0092F59-13EB-4946-A2CF-C2814AC4F477}" dt="2024-03-15T04:25:05.664" v="1888" actId="478"/>
        <pc:sldMkLst>
          <pc:docMk/>
          <pc:sldMk cId="0" sldId="260"/>
        </pc:sldMkLst>
        <pc:spChg chg="del">
          <ac:chgData name="shivam kumar" userId="803f10405b8ba1d5" providerId="LiveId" clId="{B0092F59-13EB-4946-A2CF-C2814AC4F477}" dt="2024-03-15T04:25:05.664" v="1888" actId="478"/>
          <ac:spMkLst>
            <pc:docMk/>
            <pc:sldMk cId="0" sldId="260"/>
            <ac:spMk id="5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16:19.911" v="1742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15:44.301" v="1726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16:45.362" v="1770" actId="20577"/>
          <ac:spMkLst>
            <pc:docMk/>
            <pc:sldMk cId="0" sldId="260"/>
            <ac:spMk id="16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15:05.044" v="1695" actId="20577"/>
          <ac:spMkLst>
            <pc:docMk/>
            <pc:sldMk cId="0" sldId="260"/>
            <ac:spMk id="17" creationId="{00000000-0000-0000-0000-000000000000}"/>
          </ac:spMkLst>
        </pc:spChg>
        <pc:grpChg chg="del">
          <ac:chgData name="shivam kumar" userId="803f10405b8ba1d5" providerId="LiveId" clId="{B0092F59-13EB-4946-A2CF-C2814AC4F477}" dt="2024-03-15T04:15:55.022" v="1727" actId="478"/>
          <ac:grpSpMkLst>
            <pc:docMk/>
            <pc:sldMk cId="0" sldId="260"/>
            <ac:grpSpMk id="9" creationId="{00000000-0000-0000-0000-000000000000}"/>
          </ac:grpSpMkLst>
        </pc:grpChg>
      </pc:sldChg>
      <pc:sldChg chg="addSp delSp modSp mod">
        <pc:chgData name="shivam kumar" userId="803f10405b8ba1d5" providerId="LiveId" clId="{B0092F59-13EB-4946-A2CF-C2814AC4F477}" dt="2024-03-15T04:25:56.053" v="1905" actId="1035"/>
        <pc:sldMkLst>
          <pc:docMk/>
          <pc:sldMk cId="0" sldId="261"/>
        </pc:sldMkLst>
        <pc:spChg chg="mod">
          <ac:chgData name="shivam kumar" userId="803f10405b8ba1d5" providerId="LiveId" clId="{B0092F59-13EB-4946-A2CF-C2814AC4F477}" dt="2024-03-15T04:17:42.721" v="1790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25:56.053" v="1905" actId="1035"/>
          <ac:spMkLst>
            <pc:docMk/>
            <pc:sldMk cId="0" sldId="261"/>
            <ac:spMk id="4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17:09.329" v="1785" actId="20577"/>
          <ac:spMkLst>
            <pc:docMk/>
            <pc:sldMk cId="0" sldId="261"/>
            <ac:spMk id="8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18:56.532" v="1802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25:52.983" v="1904" actId="1076"/>
          <ac:spMkLst>
            <pc:docMk/>
            <pc:sldMk cId="0" sldId="261"/>
            <ac:spMk id="11" creationId="{00000000-0000-0000-0000-000000000000}"/>
          </ac:spMkLst>
        </pc:spChg>
        <pc:grpChg chg="mod">
          <ac:chgData name="shivam kumar" userId="803f10405b8ba1d5" providerId="LiveId" clId="{B0092F59-13EB-4946-A2CF-C2814AC4F477}" dt="2024-03-15T04:25:49.906" v="1903" actId="1076"/>
          <ac:grpSpMkLst>
            <pc:docMk/>
            <pc:sldMk cId="0" sldId="261"/>
            <ac:grpSpMk id="5" creationId="{00000000-0000-0000-0000-000000000000}"/>
          </ac:grpSpMkLst>
        </pc:grpChg>
        <pc:picChg chg="add del">
          <ac:chgData name="shivam kumar" userId="803f10405b8ba1d5" providerId="LiveId" clId="{B0092F59-13EB-4946-A2CF-C2814AC4F477}" dt="2024-03-15T04:25:34.204" v="1891" actId="478"/>
          <ac:picMkLst>
            <pc:docMk/>
            <pc:sldMk cId="0" sldId="261"/>
            <ac:picMk id="12" creationId="{517B262C-3F2C-9017-8D0E-67178796F915}"/>
          </ac:picMkLst>
        </pc:picChg>
      </pc:sldChg>
      <pc:sldChg chg="addSp delSp modSp mod">
        <pc:chgData name="shivam kumar" userId="803f10405b8ba1d5" providerId="LiveId" clId="{B0092F59-13EB-4946-A2CF-C2814AC4F477}" dt="2024-03-15T05:01:31.120" v="2029" actId="1076"/>
        <pc:sldMkLst>
          <pc:docMk/>
          <pc:sldMk cId="0" sldId="262"/>
        </pc:sldMkLst>
        <pc:spChg chg="add del">
          <ac:chgData name="shivam kumar" userId="803f10405b8ba1d5" providerId="LiveId" clId="{B0092F59-13EB-4946-A2CF-C2814AC4F477}" dt="2024-03-15T04:27:47.447" v="1920" actId="478"/>
          <ac:spMkLst>
            <pc:docMk/>
            <pc:sldMk cId="0" sldId="262"/>
            <ac:spMk id="2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28:17.257" v="1926" actId="207"/>
          <ac:spMkLst>
            <pc:docMk/>
            <pc:sldMk cId="0" sldId="262"/>
            <ac:spMk id="8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29:06.502" v="1939" actId="1076"/>
          <ac:spMkLst>
            <pc:docMk/>
            <pc:sldMk cId="0" sldId="262"/>
            <ac:spMk id="9" creationId="{00000000-0000-0000-0000-000000000000}"/>
          </ac:spMkLst>
        </pc:spChg>
        <pc:spChg chg="add del mod">
          <ac:chgData name="shivam kumar" userId="803f10405b8ba1d5" providerId="LiveId" clId="{B0092F59-13EB-4946-A2CF-C2814AC4F477}" dt="2024-03-15T05:00:28.667" v="1998"/>
          <ac:spMkLst>
            <pc:docMk/>
            <pc:sldMk cId="0" sldId="262"/>
            <ac:spMk id="14" creationId="{ECE4756D-77C3-2BBD-B348-33465F6AA6AD}"/>
          </ac:spMkLst>
        </pc:spChg>
        <pc:spChg chg="mod">
          <ac:chgData name="shivam kumar" userId="803f10405b8ba1d5" providerId="LiveId" clId="{B0092F59-13EB-4946-A2CF-C2814AC4F477}" dt="2024-03-15T05:01:02.360" v="2009" actId="20577"/>
          <ac:spMkLst>
            <pc:docMk/>
            <pc:sldMk cId="0" sldId="262"/>
            <ac:spMk id="16" creationId="{C0C6E195-9F76-C55A-5E75-9AA0BE61801F}"/>
          </ac:spMkLst>
        </pc:spChg>
        <pc:spChg chg="mod">
          <ac:chgData name="shivam kumar" userId="803f10405b8ba1d5" providerId="LiveId" clId="{B0092F59-13EB-4946-A2CF-C2814AC4F477}" dt="2024-03-15T05:01:31.120" v="2029" actId="1076"/>
          <ac:spMkLst>
            <pc:docMk/>
            <pc:sldMk cId="0" sldId="262"/>
            <ac:spMk id="17" creationId="{A22F327A-FA18-2458-9A8C-220490464D3E}"/>
          </ac:spMkLst>
        </pc:spChg>
        <pc:grpChg chg="del">
          <ac:chgData name="shivam kumar" userId="803f10405b8ba1d5" providerId="LiveId" clId="{B0092F59-13EB-4946-A2CF-C2814AC4F477}" dt="2024-03-15T04:28:04.839" v="1924" actId="478"/>
          <ac:grpSpMkLst>
            <pc:docMk/>
            <pc:sldMk cId="0" sldId="262"/>
            <ac:grpSpMk id="3" creationId="{00000000-0000-0000-0000-000000000000}"/>
          </ac:grpSpMkLst>
        </pc:grpChg>
        <pc:grpChg chg="mod">
          <ac:chgData name="shivam kumar" userId="803f10405b8ba1d5" providerId="LiveId" clId="{B0092F59-13EB-4946-A2CF-C2814AC4F477}" dt="2024-03-15T04:29:13.068" v="1940" actId="1076"/>
          <ac:grpSpMkLst>
            <pc:docMk/>
            <pc:sldMk cId="0" sldId="262"/>
            <ac:grpSpMk id="6" creationId="{00000000-0000-0000-0000-000000000000}"/>
          </ac:grpSpMkLst>
        </pc:grpChg>
        <pc:grpChg chg="add del mod">
          <ac:chgData name="shivam kumar" userId="803f10405b8ba1d5" providerId="LiveId" clId="{B0092F59-13EB-4946-A2CF-C2814AC4F477}" dt="2024-03-15T05:00:54.309" v="2005"/>
          <ac:grpSpMkLst>
            <pc:docMk/>
            <pc:sldMk cId="0" sldId="262"/>
            <ac:grpSpMk id="15" creationId="{496F9D4B-44E7-2CA8-E278-901369362701}"/>
          </ac:grpSpMkLst>
        </pc:grpChg>
        <pc:picChg chg="add del mod">
          <ac:chgData name="shivam kumar" userId="803f10405b8ba1d5" providerId="LiveId" clId="{B0092F59-13EB-4946-A2CF-C2814AC4F477}" dt="2024-03-15T04:28:00.515" v="1923" actId="478"/>
          <ac:picMkLst>
            <pc:docMk/>
            <pc:sldMk cId="0" sldId="262"/>
            <ac:picMk id="10" creationId="{12FA50B7-0C6A-4D80-A8D7-0FA4EBBA2646}"/>
          </ac:picMkLst>
        </pc:picChg>
        <pc:picChg chg="del">
          <ac:chgData name="shivam kumar" userId="803f10405b8ba1d5" providerId="LiveId" clId="{B0092F59-13EB-4946-A2CF-C2814AC4F477}" dt="2024-03-15T04:26:07.925" v="1906" actId="478"/>
          <ac:picMkLst>
            <pc:docMk/>
            <pc:sldMk cId="0" sldId="262"/>
            <ac:picMk id="11" creationId="{9759CCCD-7D00-7DD5-4CA4-1E761B3C6469}"/>
          </ac:picMkLst>
        </pc:picChg>
        <pc:picChg chg="add mod ord">
          <ac:chgData name="shivam kumar" userId="803f10405b8ba1d5" providerId="LiveId" clId="{B0092F59-13EB-4946-A2CF-C2814AC4F477}" dt="2024-03-15T05:01:25.621" v="2028" actId="1076"/>
          <ac:picMkLst>
            <pc:docMk/>
            <pc:sldMk cId="0" sldId="262"/>
            <ac:picMk id="13" creationId="{9771C649-8CB1-6A91-87FA-E58CA5012FC8}"/>
          </ac:picMkLst>
        </pc:picChg>
      </pc:sldChg>
      <pc:sldChg chg="add del setBg">
        <pc:chgData name="shivam kumar" userId="803f10405b8ba1d5" providerId="LiveId" clId="{B0092F59-13EB-4946-A2CF-C2814AC4F477}" dt="2024-03-15T04:00:14.284" v="148" actId="47"/>
        <pc:sldMkLst>
          <pc:docMk/>
          <pc:sldMk cId="142075498" sldId="263"/>
        </pc:sldMkLst>
      </pc:sldChg>
      <pc:sldChg chg="addSp delSp modSp add mod">
        <pc:chgData name="shivam kumar" userId="803f10405b8ba1d5" providerId="LiveId" clId="{B0092F59-13EB-4946-A2CF-C2814AC4F477}" dt="2024-03-15T04:24:53.626" v="1887" actId="20577"/>
        <pc:sldMkLst>
          <pc:docMk/>
          <pc:sldMk cId="1704310343" sldId="263"/>
        </pc:sldMkLst>
        <pc:spChg chg="mod">
          <ac:chgData name="shivam kumar" userId="803f10405b8ba1d5" providerId="LiveId" clId="{B0092F59-13EB-4946-A2CF-C2814AC4F477}" dt="2024-03-15T04:23:42.860" v="1849" actId="1076"/>
          <ac:spMkLst>
            <pc:docMk/>
            <pc:sldMk cId="1704310343" sldId="263"/>
            <ac:spMk id="4" creationId="{00000000-0000-0000-0000-000000000000}"/>
          </ac:spMkLst>
        </pc:spChg>
        <pc:spChg chg="add del">
          <ac:chgData name="shivam kumar" userId="803f10405b8ba1d5" providerId="LiveId" clId="{B0092F59-13EB-4946-A2CF-C2814AC4F477}" dt="2024-03-15T04:21:23.254" v="1832" actId="478"/>
          <ac:spMkLst>
            <pc:docMk/>
            <pc:sldMk cId="1704310343" sldId="263"/>
            <ac:spMk id="5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24:33.794" v="1883" actId="255"/>
          <ac:spMkLst>
            <pc:docMk/>
            <pc:sldMk cId="1704310343" sldId="263"/>
            <ac:spMk id="6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03:49.252" v="599" actId="20577"/>
          <ac:spMkLst>
            <pc:docMk/>
            <pc:sldMk cId="1704310343" sldId="263"/>
            <ac:spMk id="7" creationId="{00000000-0000-0000-0000-000000000000}"/>
          </ac:spMkLst>
        </pc:spChg>
        <pc:spChg chg="del">
          <ac:chgData name="shivam kumar" userId="803f10405b8ba1d5" providerId="LiveId" clId="{B0092F59-13EB-4946-A2CF-C2814AC4F477}" dt="2024-03-15T04:20:25.955" v="1811" actId="478"/>
          <ac:spMkLst>
            <pc:docMk/>
            <pc:sldMk cId="1704310343" sldId="263"/>
            <ac:spMk id="8" creationId="{00000000-0000-0000-0000-000000000000}"/>
          </ac:spMkLst>
        </pc:spChg>
        <pc:spChg chg="mod">
          <ac:chgData name="shivam kumar" userId="803f10405b8ba1d5" providerId="LiveId" clId="{B0092F59-13EB-4946-A2CF-C2814AC4F477}" dt="2024-03-15T04:24:53.626" v="1887" actId="20577"/>
          <ac:spMkLst>
            <pc:docMk/>
            <pc:sldMk cId="1704310343" sldId="263"/>
            <ac:spMk id="9" creationId="{00000000-0000-0000-0000-000000000000}"/>
          </ac:spMkLst>
        </pc:spChg>
        <pc:spChg chg="add del">
          <ac:chgData name="shivam kumar" userId="803f10405b8ba1d5" providerId="LiveId" clId="{B0092F59-13EB-4946-A2CF-C2814AC4F477}" dt="2024-03-15T04:21:16.025" v="1829" actId="22"/>
          <ac:spMkLst>
            <pc:docMk/>
            <pc:sldMk cId="1704310343" sldId="263"/>
            <ac:spMk id="13" creationId="{3611CA0A-2BF5-26B5-CBB9-D0898D9D936E}"/>
          </ac:spMkLst>
        </pc:spChg>
        <pc:grpChg chg="mod">
          <ac:chgData name="shivam kumar" userId="803f10405b8ba1d5" providerId="LiveId" clId="{B0092F59-13EB-4946-A2CF-C2814AC4F477}" dt="2024-03-15T04:23:45.896" v="1850" actId="1076"/>
          <ac:grpSpMkLst>
            <pc:docMk/>
            <pc:sldMk cId="1704310343" sldId="263"/>
            <ac:grpSpMk id="3" creationId="{00000000-0000-0000-0000-000000000000}"/>
          </ac:grpSpMkLst>
        </pc:grpChg>
        <pc:picChg chg="add mod">
          <ac:chgData name="shivam kumar" userId="803f10405b8ba1d5" providerId="LiveId" clId="{B0092F59-13EB-4946-A2CF-C2814AC4F477}" dt="2024-03-15T04:23:39.505" v="1847" actId="14100"/>
          <ac:picMkLst>
            <pc:docMk/>
            <pc:sldMk cId="1704310343" sldId="263"/>
            <ac:picMk id="11" creationId="{A5BA7063-ED73-6A74-0A85-6863F6F41E4F}"/>
          </ac:picMkLst>
        </pc:picChg>
      </pc:sldChg>
      <pc:sldChg chg="new del">
        <pc:chgData name="shivam kumar" userId="803f10405b8ba1d5" providerId="LiveId" clId="{B0092F59-13EB-4946-A2CF-C2814AC4F477}" dt="2024-03-15T04:12:06.763" v="1044" actId="47"/>
        <pc:sldMkLst>
          <pc:docMk/>
          <pc:sldMk cId="676938416" sldId="264"/>
        </pc:sldMkLst>
      </pc:sldChg>
    </pc:docChg>
  </pc:docChgLst>
  <pc:docChgLst>
    <pc:chgData name="shivam kumar" userId="803f10405b8ba1d5" providerId="LiveId" clId="{598376CC-EEF3-4D8A-9B25-FB691AB6F662}"/>
    <pc:docChg chg="undo redo custSel modSld sldOrd">
      <pc:chgData name="shivam kumar" userId="803f10405b8ba1d5" providerId="LiveId" clId="{598376CC-EEF3-4D8A-9B25-FB691AB6F662}" dt="2024-01-16T06:00:21.444" v="839" actId="14861"/>
      <pc:docMkLst>
        <pc:docMk/>
      </pc:docMkLst>
      <pc:sldChg chg="modSp mod">
        <pc:chgData name="shivam kumar" userId="803f10405b8ba1d5" providerId="LiveId" clId="{598376CC-EEF3-4D8A-9B25-FB691AB6F662}" dt="2024-01-15T19:21:15.525" v="829" actId="20577"/>
        <pc:sldMkLst>
          <pc:docMk/>
          <pc:sldMk cId="0" sldId="256"/>
        </pc:sldMkLst>
        <pc:spChg chg="mod">
          <ac:chgData name="shivam kumar" userId="803f10405b8ba1d5" providerId="LiveId" clId="{598376CC-EEF3-4D8A-9B25-FB691AB6F662}" dt="2024-01-15T19:21:15.525" v="829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40:42.524" v="721"/>
          <ac:spMkLst>
            <pc:docMk/>
            <pc:sldMk cId="0" sldId="256"/>
            <ac:spMk id="10" creationId="{00000000-0000-0000-0000-000000000000}"/>
          </ac:spMkLst>
        </pc:spChg>
        <pc:spChg chg="mod">
          <ac:chgData name="shivam kumar" userId="803f10405b8ba1d5" providerId="LiveId" clId="{598376CC-EEF3-4D8A-9B25-FB691AB6F662}" dt="2024-01-14T16:44:32.124" v="165"/>
          <ac:spMkLst>
            <pc:docMk/>
            <pc:sldMk cId="0" sldId="256"/>
            <ac:spMk id="11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36:47.797" v="702" actId="1076"/>
          <ac:spMkLst>
            <pc:docMk/>
            <pc:sldMk cId="0" sldId="256"/>
            <ac:spMk id="12" creationId="{00000000-0000-0000-0000-000000000000}"/>
          </ac:spMkLst>
        </pc:spChg>
      </pc:sldChg>
      <pc:sldChg chg="modSp mod">
        <pc:chgData name="shivam kumar" userId="803f10405b8ba1d5" providerId="LiveId" clId="{598376CC-EEF3-4D8A-9B25-FB691AB6F662}" dt="2024-01-14T17:40:20.154" v="720"/>
        <pc:sldMkLst>
          <pc:docMk/>
          <pc:sldMk cId="0" sldId="257"/>
        </pc:sldMkLst>
        <pc:spChg chg="mod">
          <ac:chgData name="shivam kumar" userId="803f10405b8ba1d5" providerId="LiveId" clId="{598376CC-EEF3-4D8A-9B25-FB691AB6F662}" dt="2024-01-14T17:40:20.154" v="720"/>
          <ac:spMkLst>
            <pc:docMk/>
            <pc:sldMk cId="0" sldId="257"/>
            <ac:spMk id="6" creationId="{00000000-0000-0000-0000-000000000000}"/>
          </ac:spMkLst>
        </pc:spChg>
        <pc:spChg chg="mod">
          <ac:chgData name="shivam kumar" userId="803f10405b8ba1d5" providerId="LiveId" clId="{598376CC-EEF3-4D8A-9B25-FB691AB6F662}" dt="2024-01-14T16:55:48.693" v="337"/>
          <ac:spMkLst>
            <pc:docMk/>
            <pc:sldMk cId="0" sldId="257"/>
            <ac:spMk id="7" creationId="{00000000-0000-0000-0000-000000000000}"/>
          </ac:spMkLst>
        </pc:spChg>
      </pc:sldChg>
      <pc:sldChg chg="addSp delSp modSp mod">
        <pc:chgData name="shivam kumar" userId="803f10405b8ba1d5" providerId="LiveId" clId="{598376CC-EEF3-4D8A-9B25-FB691AB6F662}" dt="2024-01-14T17:36:02.978" v="699"/>
        <pc:sldMkLst>
          <pc:docMk/>
          <pc:sldMk cId="0" sldId="258"/>
        </pc:sldMkLst>
        <pc:spChg chg="mod">
          <ac:chgData name="shivam kumar" userId="803f10405b8ba1d5" providerId="LiveId" clId="{598376CC-EEF3-4D8A-9B25-FB691AB6F662}" dt="2024-01-14T17:12:51.772" v="541" actId="12788"/>
          <ac:spMkLst>
            <pc:docMk/>
            <pc:sldMk cId="0" sldId="258"/>
            <ac:spMk id="3" creationId="{00000000-0000-0000-0000-000000000000}"/>
          </ac:spMkLst>
        </pc:spChg>
        <pc:spChg chg="mod">
          <ac:chgData name="shivam kumar" userId="803f10405b8ba1d5" providerId="LiveId" clId="{598376CC-EEF3-4D8A-9B25-FB691AB6F662}" dt="2024-01-14T16:58:26.094" v="354" actId="6549"/>
          <ac:spMkLst>
            <pc:docMk/>
            <pc:sldMk cId="0" sldId="258"/>
            <ac:spMk id="8" creationId="{00000000-0000-0000-0000-000000000000}"/>
          </ac:spMkLst>
        </pc:spChg>
        <pc:spChg chg="del">
          <ac:chgData name="shivam kumar" userId="803f10405b8ba1d5" providerId="LiveId" clId="{598376CC-EEF3-4D8A-9B25-FB691AB6F662}" dt="2024-01-14T16:58:30.076" v="356" actId="478"/>
          <ac:spMkLst>
            <pc:docMk/>
            <pc:sldMk cId="0" sldId="258"/>
            <ac:spMk id="9" creationId="{00000000-0000-0000-0000-000000000000}"/>
          </ac:spMkLst>
        </pc:spChg>
        <pc:spChg chg="del mod">
          <ac:chgData name="shivam kumar" userId="803f10405b8ba1d5" providerId="LiveId" clId="{598376CC-EEF3-4D8A-9B25-FB691AB6F662}" dt="2024-01-14T16:58:33.975" v="358" actId="478"/>
          <ac:spMkLst>
            <pc:docMk/>
            <pc:sldMk cId="0" sldId="258"/>
            <ac:spMk id="10" creationId="{00000000-0000-0000-0000-000000000000}"/>
          </ac:spMkLst>
        </pc:spChg>
        <pc:spChg chg="add del mod">
          <ac:chgData name="shivam kumar" userId="803f10405b8ba1d5" providerId="LiveId" clId="{598376CC-EEF3-4D8A-9B25-FB691AB6F662}" dt="2024-01-14T17:36:02.978" v="699"/>
          <ac:spMkLst>
            <pc:docMk/>
            <pc:sldMk cId="0" sldId="258"/>
            <ac:spMk id="50" creationId="{40EA8839-C9F9-1892-DA62-D77B082F4053}"/>
          </ac:spMkLst>
        </pc:spChg>
        <pc:grpChg chg="del">
          <ac:chgData name="shivam kumar" userId="803f10405b8ba1d5" providerId="LiveId" clId="{598376CC-EEF3-4D8A-9B25-FB691AB6F662}" dt="2024-01-14T16:58:28.515" v="355" actId="478"/>
          <ac:grpSpMkLst>
            <pc:docMk/>
            <pc:sldMk cId="0" sldId="258"/>
            <ac:grpSpMk id="4" creationId="{00000000-0000-0000-0000-000000000000}"/>
          </ac:grpSpMkLst>
        </pc:grpChg>
        <pc:grpChg chg="add del mod">
          <ac:chgData name="shivam kumar" userId="803f10405b8ba1d5" providerId="LiveId" clId="{598376CC-EEF3-4D8A-9B25-FB691AB6F662}" dt="2024-01-14T17:11:38.040" v="531" actId="165"/>
          <ac:grpSpMkLst>
            <pc:docMk/>
            <pc:sldMk cId="0" sldId="258"/>
            <ac:grpSpMk id="47" creationId="{4C1AC2FF-5651-2563-02B1-182AC233BE8A}"/>
          </ac:grpSpMkLst>
        </pc:grpChg>
        <pc:grpChg chg="add mod">
          <ac:chgData name="shivam kumar" userId="803f10405b8ba1d5" providerId="LiveId" clId="{598376CC-EEF3-4D8A-9B25-FB691AB6F662}" dt="2024-01-14T17:21:44.187" v="655" actId="1076"/>
          <ac:grpSpMkLst>
            <pc:docMk/>
            <pc:sldMk cId="0" sldId="258"/>
            <ac:grpSpMk id="48" creationId="{60F95E74-E989-332A-7A9C-51213C3CC207}"/>
          </ac:grpSpMkLst>
        </pc:grp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12" creationId="{1246C21E-9B86-B5BB-7912-66AAD6A148D1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14" creationId="{C46547C5-8669-11C6-0A9F-F7307D66D095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16" creationId="{9198B316-9ED2-5115-A855-A05A168B0033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18" creationId="{EBD73F16-14AB-8DBB-7549-1975E1865099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20" creationId="{01B06BB5-67A7-57D8-4203-97E6A3ABAE7A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22" creationId="{DDDD6714-0147-E58A-584F-F8427BE44121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24" creationId="{20F2BDF1-38D2-0A2E-F008-99E2ABE4C327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26" creationId="{E1D65DDE-4626-6C29-175A-F04C0E5D2812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28" creationId="{03048788-E5B4-29D6-D66F-70DA659598E7}"/>
          </ac:picMkLst>
        </pc:picChg>
        <pc:picChg chg="add mod topLvl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30" creationId="{468B7AC2-9BDF-BDAF-DB69-CCBCADDBA749}"/>
          </ac:picMkLst>
        </pc:picChg>
        <pc:picChg chg="add mod topLvl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32" creationId="{09BEF9CD-4BE0-62D5-20CE-C16798BE968A}"/>
          </ac:picMkLst>
        </pc:picChg>
        <pc:picChg chg="add mod topLvl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34" creationId="{292BE985-B89D-80BB-E6DA-D84D9BC781DB}"/>
          </ac:picMkLst>
        </pc:picChg>
        <pc:picChg chg="add mod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36" creationId="{5F06AF7A-1C39-2721-535E-33C484C07886}"/>
          </ac:picMkLst>
        </pc:picChg>
        <pc:picChg chg="add mod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38" creationId="{0751FA7B-0DA9-A362-DA42-BE60132CDA5B}"/>
          </ac:picMkLst>
        </pc:picChg>
        <pc:picChg chg="add mod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40" creationId="{641760F0-C67B-1390-2CD8-31746E8219A9}"/>
          </ac:picMkLst>
        </pc:picChg>
        <pc:picChg chg="add mod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42" creationId="{EDDB9528-B6A0-2EA6-E52A-E75EFF5CFC38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44" creationId="{822EE59E-1C1A-8E8E-ABAE-9FC82FD1FFC9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46" creationId="{DF7166BC-6840-9EEE-01E3-0519666A7D9A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1" creationId="{A390B381-1922-7DE4-333C-4CCB821A297E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2" creationId="{1C6D6FB1-8040-AFF2-C7FD-79D8B44F408C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3" creationId="{2C734472-26CD-3EF1-41D1-F4749D064391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4" creationId="{DE05E1DA-479A-32E5-07E0-3EC56B732B0E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5" creationId="{3BEB9547-E497-6E06-63E6-5E23A12C089E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6" creationId="{27C3382C-971A-8965-EDEA-E05ED245EB8C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7" creationId="{E254FBA6-5A28-EAF3-2E4B-92E38BFC2616}"/>
          </ac:picMkLst>
        </pc:picChg>
      </pc:sldChg>
      <pc:sldChg chg="addSp delSp modSp mod ord">
        <pc:chgData name="shivam kumar" userId="803f10405b8ba1d5" providerId="LiveId" clId="{598376CC-EEF3-4D8A-9B25-FB691AB6F662}" dt="2024-01-14T17:16:16.490" v="566" actId="1076"/>
        <pc:sldMkLst>
          <pc:docMk/>
          <pc:sldMk cId="0" sldId="259"/>
        </pc:sldMkLst>
        <pc:spChg chg="mod">
          <ac:chgData name="shivam kumar" userId="803f10405b8ba1d5" providerId="LiveId" clId="{598376CC-EEF3-4D8A-9B25-FB691AB6F662}" dt="2024-01-14T17:16:13.237" v="564" actId="1076"/>
          <ac:spMkLst>
            <pc:docMk/>
            <pc:sldMk cId="0" sldId="259"/>
            <ac:spMk id="2" creationId="{00000000-0000-0000-0000-000000000000}"/>
          </ac:spMkLst>
        </pc:spChg>
        <pc:spChg chg="del">
          <ac:chgData name="shivam kumar" userId="803f10405b8ba1d5" providerId="LiveId" clId="{598376CC-EEF3-4D8A-9B25-FB691AB6F662}" dt="2024-01-14T16:47:20.665" v="210" actId="478"/>
          <ac:spMkLst>
            <pc:docMk/>
            <pc:sldMk cId="0" sldId="259"/>
            <ac:spMk id="3" creationId="{00000000-0000-0000-0000-000000000000}"/>
          </ac:spMkLst>
        </pc:spChg>
        <pc:picChg chg="add del mod">
          <ac:chgData name="shivam kumar" userId="803f10405b8ba1d5" providerId="LiveId" clId="{598376CC-EEF3-4D8A-9B25-FB691AB6F662}" dt="2024-01-14T16:47:40.421" v="217" actId="931"/>
          <ac:picMkLst>
            <pc:docMk/>
            <pc:sldMk cId="0" sldId="259"/>
            <ac:picMk id="6" creationId="{5709E404-F5D5-C115-2FF5-CDDF4FF863AC}"/>
          </ac:picMkLst>
        </pc:picChg>
        <pc:picChg chg="add mod">
          <ac:chgData name="shivam kumar" userId="803f10405b8ba1d5" providerId="LiveId" clId="{598376CC-EEF3-4D8A-9B25-FB691AB6F662}" dt="2024-01-14T17:16:16.490" v="566" actId="1076"/>
          <ac:picMkLst>
            <pc:docMk/>
            <pc:sldMk cId="0" sldId="259"/>
            <ac:picMk id="8" creationId="{F295528A-AC3C-99B8-58D3-3EB6B370E31F}"/>
          </ac:picMkLst>
        </pc:picChg>
      </pc:sldChg>
      <pc:sldChg chg="modSp mod">
        <pc:chgData name="shivam kumar" userId="803f10405b8ba1d5" providerId="LiveId" clId="{598376CC-EEF3-4D8A-9B25-FB691AB6F662}" dt="2024-01-14T17:49:52.175" v="755" actId="20577"/>
        <pc:sldMkLst>
          <pc:docMk/>
          <pc:sldMk cId="0" sldId="260"/>
        </pc:sldMkLst>
        <pc:spChg chg="mod">
          <ac:chgData name="shivam kumar" userId="803f10405b8ba1d5" providerId="LiveId" clId="{598376CC-EEF3-4D8A-9B25-FB691AB6F662}" dt="2024-01-14T17:38:10.986" v="709"/>
          <ac:spMkLst>
            <pc:docMk/>
            <pc:sldMk cId="0" sldId="260"/>
            <ac:spMk id="6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38:05.603" v="708"/>
          <ac:spMkLst>
            <pc:docMk/>
            <pc:sldMk cId="0" sldId="260"/>
            <ac:spMk id="12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49:52.175" v="755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38:14.983" v="710"/>
          <ac:spMkLst>
            <pc:docMk/>
            <pc:sldMk cId="0" sldId="260"/>
            <ac:spMk id="16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26:37.599" v="690"/>
          <ac:spMkLst>
            <pc:docMk/>
            <pc:sldMk cId="0" sldId="260"/>
            <ac:spMk id="17" creationId="{00000000-0000-0000-0000-000000000000}"/>
          </ac:spMkLst>
        </pc:spChg>
      </pc:sldChg>
      <pc:sldChg chg="addSp delSp modSp mod">
        <pc:chgData name="shivam kumar" userId="803f10405b8ba1d5" providerId="LiveId" clId="{598376CC-EEF3-4D8A-9B25-FB691AB6F662}" dt="2024-01-16T06:00:21.444" v="839" actId="14861"/>
        <pc:sldMkLst>
          <pc:docMk/>
          <pc:sldMk cId="0" sldId="261"/>
        </pc:sldMkLst>
        <pc:spChg chg="add del mod">
          <ac:chgData name="shivam kumar" userId="803f10405b8ba1d5" providerId="LiveId" clId="{598376CC-EEF3-4D8A-9B25-FB691AB6F662}" dt="2024-01-15T15:03:02.641" v="801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shivam kumar" userId="803f10405b8ba1d5" providerId="LiveId" clId="{598376CC-EEF3-4D8A-9B25-FB691AB6F662}" dt="2024-01-15T15:03:02.672" v="802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39:36.415" v="719" actId="207"/>
          <ac:spMkLst>
            <pc:docMk/>
            <pc:sldMk cId="0" sldId="261"/>
            <ac:spMk id="8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27:39.846" v="691" actId="1076"/>
          <ac:spMkLst>
            <pc:docMk/>
            <pc:sldMk cId="0" sldId="261"/>
            <ac:spMk id="9" creationId="{00000000-0000-0000-0000-000000000000}"/>
          </ac:spMkLst>
        </pc:spChg>
        <pc:spChg chg="del mod">
          <ac:chgData name="shivam kumar" userId="803f10405b8ba1d5" providerId="LiveId" clId="{598376CC-EEF3-4D8A-9B25-FB691AB6F662}" dt="2024-01-15T15:05:05.116" v="826" actId="478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38:41.971" v="714" actId="20577"/>
          <ac:spMkLst>
            <pc:docMk/>
            <pc:sldMk cId="0" sldId="261"/>
            <ac:spMk id="11" creationId="{00000000-0000-0000-0000-000000000000}"/>
          </ac:spMkLst>
        </pc:spChg>
        <pc:grpChg chg="mod">
          <ac:chgData name="shivam kumar" userId="803f10405b8ba1d5" providerId="LiveId" clId="{598376CC-EEF3-4D8A-9B25-FB691AB6F662}" dt="2024-01-14T16:51:16.077" v="309" actId="1036"/>
          <ac:grpSpMkLst>
            <pc:docMk/>
            <pc:sldMk cId="0" sldId="261"/>
            <ac:grpSpMk id="5" creationId="{00000000-0000-0000-0000-000000000000}"/>
          </ac:grpSpMkLst>
        </pc:grpChg>
        <pc:picChg chg="add mod">
          <ac:chgData name="shivam kumar" userId="803f10405b8ba1d5" providerId="LiveId" clId="{598376CC-EEF3-4D8A-9B25-FB691AB6F662}" dt="2024-01-16T06:00:21.444" v="839" actId="14861"/>
          <ac:picMkLst>
            <pc:docMk/>
            <pc:sldMk cId="0" sldId="261"/>
            <ac:picMk id="12" creationId="{517B262C-3F2C-9017-8D0E-67178796F915}"/>
          </ac:picMkLst>
        </pc:picChg>
        <pc:picChg chg="add del mod ord">
          <ac:chgData name="shivam kumar" userId="803f10405b8ba1d5" providerId="LiveId" clId="{598376CC-EEF3-4D8A-9B25-FB691AB6F662}" dt="2024-01-15T15:03:02.581" v="799" actId="931"/>
          <ac:picMkLst>
            <pc:docMk/>
            <pc:sldMk cId="0" sldId="261"/>
            <ac:picMk id="13" creationId="{40788CBE-305B-3D24-285E-64B9FAC3D2BA}"/>
          </ac:picMkLst>
        </pc:picChg>
      </pc:sldChg>
      <pc:sldChg chg="addSp delSp modSp mod">
        <pc:chgData name="shivam kumar" userId="803f10405b8ba1d5" providerId="LiveId" clId="{598376CC-EEF3-4D8A-9B25-FB691AB6F662}" dt="2024-01-16T05:59:44.177" v="837" actId="14861"/>
        <pc:sldMkLst>
          <pc:docMk/>
          <pc:sldMk cId="0" sldId="262"/>
        </pc:sldMkLst>
        <pc:spChg chg="add del mod">
          <ac:chgData name="shivam kumar" userId="803f10405b8ba1d5" providerId="LiveId" clId="{598376CC-EEF3-4D8A-9B25-FB691AB6F662}" dt="2024-01-15T15:01:40.947" v="778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shivam kumar" userId="803f10405b8ba1d5" providerId="LiveId" clId="{598376CC-EEF3-4D8A-9B25-FB691AB6F662}" dt="2024-01-14T16:32:57.245" v="35" actId="20577"/>
          <ac:spMkLst>
            <pc:docMk/>
            <pc:sldMk cId="0" sldId="262"/>
            <ac:spMk id="4" creationId="{00000000-0000-0000-0000-000000000000}"/>
          </ac:spMkLst>
        </pc:spChg>
        <pc:spChg chg="add del mod">
          <ac:chgData name="shivam kumar" userId="803f10405b8ba1d5" providerId="LiveId" clId="{598376CC-EEF3-4D8A-9B25-FB691AB6F662}" dt="2024-01-15T15:03:48.163" v="806" actId="478"/>
          <ac:spMkLst>
            <pc:docMk/>
            <pc:sldMk cId="0" sldId="262"/>
            <ac:spMk id="7" creationId="{00000000-0000-0000-0000-000000000000}"/>
          </ac:spMkLst>
        </pc:spChg>
        <pc:spChg chg="add del">
          <ac:chgData name="shivam kumar" userId="803f10405b8ba1d5" providerId="LiveId" clId="{598376CC-EEF3-4D8A-9B25-FB691AB6F662}" dt="2024-01-16T05:58:48.776" v="835" actId="11529"/>
          <ac:spMkLst>
            <pc:docMk/>
            <pc:sldMk cId="0" sldId="262"/>
            <ac:spMk id="7" creationId="{932425CD-C0FE-1450-A38B-37A1B64A465A}"/>
          </ac:spMkLst>
        </pc:spChg>
        <pc:spChg chg="mod">
          <ac:chgData name="shivam kumar" userId="803f10405b8ba1d5" providerId="LiveId" clId="{598376CC-EEF3-4D8A-9B25-FB691AB6F662}" dt="2024-01-14T17:37:08.132" v="704"/>
          <ac:spMkLst>
            <pc:docMk/>
            <pc:sldMk cId="0" sldId="262"/>
            <ac:spMk id="8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47:13.743" v="727" actId="20577"/>
          <ac:spMkLst>
            <pc:docMk/>
            <pc:sldMk cId="0" sldId="262"/>
            <ac:spMk id="9" creationId="{00000000-0000-0000-0000-000000000000}"/>
          </ac:spMkLst>
        </pc:spChg>
        <pc:spChg chg="add del">
          <ac:chgData name="shivam kumar" userId="803f10405b8ba1d5" providerId="LiveId" clId="{598376CC-EEF3-4D8A-9B25-FB691AB6F662}" dt="2024-01-16T05:58:48.556" v="834" actId="11529"/>
          <ac:spMkLst>
            <pc:docMk/>
            <pc:sldMk cId="0" sldId="262"/>
            <ac:spMk id="10" creationId="{51772BD6-0C00-58E7-6F42-8000C96FBC15}"/>
          </ac:spMkLst>
        </pc:spChg>
        <pc:grpChg chg="mod">
          <ac:chgData name="shivam kumar" userId="803f10405b8ba1d5" providerId="LiveId" clId="{598376CC-EEF3-4D8A-9B25-FB691AB6F662}" dt="2024-01-14T17:13:20.940" v="545" actId="1076"/>
          <ac:grpSpMkLst>
            <pc:docMk/>
            <pc:sldMk cId="0" sldId="262"/>
            <ac:grpSpMk id="3" creationId="{00000000-0000-0000-0000-000000000000}"/>
          </ac:grpSpMkLst>
        </pc:grpChg>
        <pc:grpChg chg="mod">
          <ac:chgData name="shivam kumar" userId="803f10405b8ba1d5" providerId="LiveId" clId="{598376CC-EEF3-4D8A-9B25-FB691AB6F662}" dt="2024-01-14T17:13:27.788" v="546" actId="1076"/>
          <ac:grpSpMkLst>
            <pc:docMk/>
            <pc:sldMk cId="0" sldId="262"/>
            <ac:grpSpMk id="6" creationId="{00000000-0000-0000-0000-000000000000}"/>
          </ac:grpSpMkLst>
        </pc:grpChg>
        <pc:picChg chg="add del mod ord">
          <ac:chgData name="shivam kumar" userId="803f10405b8ba1d5" providerId="LiveId" clId="{598376CC-EEF3-4D8A-9B25-FB691AB6F662}" dt="2024-01-15T15:01:40.589" v="776" actId="931"/>
          <ac:picMkLst>
            <pc:docMk/>
            <pc:sldMk cId="0" sldId="262"/>
            <ac:picMk id="11" creationId="{63FE51C7-B628-8D8B-E7EC-D83C8AF11E81}"/>
          </ac:picMkLst>
        </pc:picChg>
        <pc:picChg chg="add mod">
          <ac:chgData name="shivam kumar" userId="803f10405b8ba1d5" providerId="LiveId" clId="{598376CC-EEF3-4D8A-9B25-FB691AB6F662}" dt="2024-01-16T05:59:44.177" v="837" actId="14861"/>
          <ac:picMkLst>
            <pc:docMk/>
            <pc:sldMk cId="0" sldId="262"/>
            <ac:picMk id="11" creationId="{9759CCCD-7D00-7DD5-4CA4-1E761B3C646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ain with a sign on it&#10;&#10;Description automatically generated">
            <a:extLst>
              <a:ext uri="{FF2B5EF4-FFF2-40B4-BE49-F238E27FC236}">
                <a16:creationId xmlns:a16="http://schemas.microsoft.com/office/drawing/2014/main" id="{9771C649-8CB1-6A91-87FA-E58CA5012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629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125200" y="8191500"/>
            <a:ext cx="7809268" cy="2209800"/>
            <a:chOff x="2039620" y="-66557"/>
            <a:chExt cx="7800340" cy="2946400"/>
          </a:xfrm>
        </p:grpSpPr>
        <p:sp>
          <p:nvSpPr>
            <p:cNvPr id="8" name="TextBox 8"/>
            <p:cNvSpPr txBox="1"/>
            <p:nvPr/>
          </p:nvSpPr>
          <p:spPr>
            <a:xfrm>
              <a:off x="2304784" y="2110402"/>
              <a:ext cx="6980101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5"/>
                </a:lnSpc>
              </a:pPr>
              <a:r>
                <a:rPr lang="en-US" sz="4500" b="1" spc="407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LANGUAGE MODEL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39620" y="-66557"/>
              <a:ext cx="7800340" cy="19061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840"/>
                </a:lnSpc>
                <a:spcBef>
                  <a:spcPct val="0"/>
                </a:spcBef>
              </a:pPr>
              <a:r>
                <a:rPr lang="en-US" sz="846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Heiti Std R" panose="020B0400000000000000" pitchFamily="34" charset="-128"/>
                  <a:ea typeface="Adobe Heiti Std R" panose="020B0400000000000000" pitchFamily="34" charset="-128"/>
                  <a:cs typeface="Aharoni" panose="020B0604020202020204" pitchFamily="2" charset="-79"/>
                </a:rPr>
                <a:t>Token Trim</a:t>
              </a:r>
            </a:p>
          </p:txBody>
        </p:sp>
      </p:grpSp>
      <p:grpSp>
        <p:nvGrpSpPr>
          <p:cNvPr id="15" name="Group 6">
            <a:extLst>
              <a:ext uri="{FF2B5EF4-FFF2-40B4-BE49-F238E27FC236}">
                <a16:creationId xmlns:a16="http://schemas.microsoft.com/office/drawing/2014/main" id="{496F9D4B-44E7-2CA8-E278-901369362701}"/>
              </a:ext>
            </a:extLst>
          </p:cNvPr>
          <p:cNvGrpSpPr/>
          <p:nvPr/>
        </p:nvGrpSpPr>
        <p:grpSpPr>
          <a:xfrm>
            <a:off x="-1447800" y="8832600"/>
            <a:ext cx="19978958" cy="1721100"/>
            <a:chOff x="-10671232" y="585043"/>
            <a:chExt cx="19956117" cy="2294800"/>
          </a:xfrm>
        </p:grpSpPr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0C6E195-9F76-C55A-5E75-9AA0BE61801F}"/>
                </a:ext>
              </a:extLst>
            </p:cNvPr>
            <p:cNvSpPr txBox="1"/>
            <p:nvPr/>
          </p:nvSpPr>
          <p:spPr>
            <a:xfrm>
              <a:off x="2304784" y="2110402"/>
              <a:ext cx="6980101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5"/>
                </a:lnSpc>
              </a:pPr>
              <a:endParaRPr lang="en-US" sz="4500" b="1" spc="407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endParaRP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A22F327A-FA18-2458-9A8C-220490464D3E}"/>
                </a:ext>
              </a:extLst>
            </p:cNvPr>
            <p:cNvSpPr txBox="1"/>
            <p:nvPr/>
          </p:nvSpPr>
          <p:spPr>
            <a:xfrm>
              <a:off x="-10671232" y="585043"/>
              <a:ext cx="7800340" cy="1708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840"/>
                </a:lnSpc>
                <a:spcBef>
                  <a:spcPct val="0"/>
                </a:spcBef>
              </a:pPr>
              <a:r>
                <a:rPr lang="en-US" sz="4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Heiti Std R" panose="020B0400000000000000" pitchFamily="34" charset="-128"/>
                  <a:ea typeface="Adobe Heiti Std R" panose="020B0400000000000000" pitchFamily="34" charset="-128"/>
                  <a:cs typeface="Aharoni" panose="020B0604020202020204" pitchFamily="2" charset="-79"/>
                </a:rPr>
                <a:t>TEAM-ID : 13689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521098" y="1979996"/>
            <a:ext cx="10723741" cy="6327007"/>
          </a:xfrm>
          <a:custGeom>
            <a:avLst/>
            <a:gdLst/>
            <a:ahLst/>
            <a:cxnLst/>
            <a:rect l="l" t="t" r="r" b="b"/>
            <a:pathLst>
              <a:path w="10723741" h="6327007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1900226" y="3205322"/>
            <a:ext cx="4208100" cy="4208100"/>
          </a:xfrm>
          <a:custGeom>
            <a:avLst/>
            <a:gdLst/>
            <a:ahLst/>
            <a:cxnLst/>
            <a:rect l="l" t="t" r="r" b="b"/>
            <a:pathLst>
              <a:path w="4208100" h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2700000">
            <a:off x="2080512" y="3380361"/>
            <a:ext cx="3847529" cy="3858022"/>
            <a:chOff x="0" y="0"/>
            <a:chExt cx="5130039" cy="514403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20360" t="1865" r="31787" b="57185"/>
            <a:stretch>
              <a:fillRect/>
            </a:stretch>
          </p:blipFill>
          <p:spPr>
            <a:xfrm>
              <a:off x="0" y="0"/>
              <a:ext cx="5130039" cy="514403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792029" y="-210310"/>
            <a:ext cx="5617945" cy="478566"/>
          </a:xfrm>
          <a:custGeom>
            <a:avLst/>
            <a:gdLst/>
            <a:ahLst/>
            <a:cxnLst/>
            <a:rect l="l" t="t" r="r" b="b"/>
            <a:pathLst>
              <a:path w="5617945" h="478566">
                <a:moveTo>
                  <a:pt x="0" y="0"/>
                </a:moveTo>
                <a:lnTo>
                  <a:pt x="5617945" y="0"/>
                </a:lnTo>
                <a:lnTo>
                  <a:pt x="5617945" y="478566"/>
                </a:lnTo>
                <a:lnTo>
                  <a:pt x="0" y="4785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54609" y="636503"/>
            <a:ext cx="15574284" cy="17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5"/>
              </a:lnSpc>
            </a:pPr>
            <a:r>
              <a:rPr lang="en-US" sz="6405" spc="813" dirty="0">
                <a:solidFill>
                  <a:srgbClr val="FFFFFF"/>
                </a:solidFill>
                <a:latin typeface="Canva Sans Bold" panose="020B0803030501040103"/>
              </a:rPr>
              <a:t>WHAT I HAVE MADE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sz="6405" spc="813" dirty="0">
              <a:solidFill>
                <a:srgbClr val="FFFFFF"/>
              </a:solidFill>
              <a:latin typeface="Canva Sans Bold" panose="020B0803030501040103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720831" y="3384180"/>
            <a:ext cx="7576150" cy="6832370"/>
            <a:chOff x="0" y="0"/>
            <a:chExt cx="10101534" cy="91098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5413" cy="1294580"/>
            </a:xfrm>
            <a:custGeom>
              <a:avLst/>
              <a:gdLst/>
              <a:ahLst/>
              <a:cxnLst/>
              <a:rect l="l" t="t" r="r" b="b"/>
              <a:pathLst>
                <a:path w="1155413" h="1294580">
                  <a:moveTo>
                    <a:pt x="0" y="0"/>
                  </a:moveTo>
                  <a:lnTo>
                    <a:pt x="1155413" y="0"/>
                  </a:lnTo>
                  <a:lnTo>
                    <a:pt x="1155413" y="1294580"/>
                  </a:lnTo>
                  <a:lnTo>
                    <a:pt x="0" y="1294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674084" y="51389"/>
              <a:ext cx="6963856" cy="90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75"/>
                </a:lnSpc>
              </a:pPr>
              <a:r>
                <a:rPr lang="en-US" sz="4500" b="1" dirty="0">
                  <a:solidFill>
                    <a:srgbClr val="E6E8FF"/>
                  </a:solidFill>
                  <a:latin typeface="Open Sauce bold"/>
                </a:rPr>
                <a:t>TOKEN TRIM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0491" y="1641117"/>
              <a:ext cx="9891043" cy="7468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rtl="0" fontAlgn="base"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US" sz="2600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We analyze 2 approaches for prompt compression. </a:t>
              </a:r>
            </a:p>
            <a:p>
              <a:pPr marL="914400" lvl="1" indent="-457200" rtl="0" fontAlgn="base"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US" sz="2600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Selective Context</a:t>
              </a:r>
            </a:p>
            <a:p>
              <a:pPr marL="914400" lvl="1" indent="-457200" rtl="0" fontAlgn="base"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US" sz="2600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LLM Lingua</a:t>
              </a:r>
            </a:p>
            <a:p>
              <a:pPr marL="914400" lvl="1" indent="-457200" rtl="0" fontAlgn="base"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endParaRPr lang="en-US" sz="2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  <a:p>
              <a:pPr marL="457200" indent="-457200" rtl="0" fontAlgn="base"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US" sz="2600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We will also develop a RAG based AI agent which has access to various tools like APIs, local </a:t>
              </a:r>
              <a:r>
                <a:rPr lang="en-US" sz="2600" b="0" i="0" u="none" strike="noStrike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vectore_store</a:t>
              </a:r>
              <a:r>
                <a:rPr lang="en-US" sz="2600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for question answering local/personal docs</a:t>
              </a:r>
            </a:p>
            <a:p>
              <a:pPr marL="457200" indent="-457200" rtl="0" fontAlgn="base"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endParaRPr lang="en-US" sz="2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marL="457200" indent="-457200" fontAlgn="base">
                <a:buFont typeface="Courier New" panose="02070309020205020404" pitchFamily="49" charset="0"/>
                <a:buChar char="o"/>
              </a:pPr>
              <a:r>
                <a:rPr lang="en-US" sz="2600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In support of our work, we also plan to prepare some front-end which can help the user see the effects of above prompt compression techniques in visuals.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02242" y="4863102"/>
            <a:ext cx="4455323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E6E8FF"/>
                </a:solidFill>
                <a:latin typeface="Open Sauce bold"/>
              </a:rPr>
              <a:t>TOKEN TRIM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792147" y="-312009"/>
            <a:ext cx="2785744" cy="2792726"/>
          </a:xfrm>
          <a:custGeom>
            <a:avLst/>
            <a:gdLst/>
            <a:ahLst/>
            <a:cxnLst/>
            <a:rect l="l" t="t" r="r" b="b"/>
            <a:pathLst>
              <a:path w="2785744" h="2792726">
                <a:moveTo>
                  <a:pt x="2785744" y="0"/>
                </a:moveTo>
                <a:lnTo>
                  <a:pt x="0" y="0"/>
                </a:lnTo>
                <a:lnTo>
                  <a:pt x="0" y="2792726"/>
                </a:lnTo>
                <a:lnTo>
                  <a:pt x="2785744" y="2792726"/>
                </a:lnTo>
                <a:lnTo>
                  <a:pt x="27857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19800" y="2480717"/>
            <a:ext cx="7522318" cy="6356795"/>
            <a:chOff x="0" y="0"/>
            <a:chExt cx="8714522" cy="6025958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1671106" cy="1671106"/>
            </a:xfrm>
            <a:custGeom>
              <a:avLst/>
              <a:gdLst/>
              <a:ahLst/>
              <a:cxnLst/>
              <a:rect l="l" t="t" r="r" b="b"/>
              <a:pathLst>
                <a:path w="1671106" h="1671106">
                  <a:moveTo>
                    <a:pt x="1671106" y="0"/>
                  </a:moveTo>
                  <a:lnTo>
                    <a:pt x="0" y="0"/>
                  </a:lnTo>
                  <a:lnTo>
                    <a:pt x="0" y="1671106"/>
                  </a:lnTo>
                  <a:lnTo>
                    <a:pt x="1671106" y="1671106"/>
                  </a:lnTo>
                  <a:lnTo>
                    <a:pt x="167110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AutoShape 5"/>
            <p:cNvSpPr/>
            <p:nvPr/>
          </p:nvSpPr>
          <p:spPr>
            <a:xfrm>
              <a:off x="347636" y="2031120"/>
              <a:ext cx="6865271" cy="0"/>
            </a:xfrm>
            <a:prstGeom prst="line">
              <a:avLst/>
            </a:prstGeom>
            <a:ln w="476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870864" y="2034216"/>
              <a:ext cx="7843658" cy="3991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236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Light" panose="02000000000000000000"/>
                </a:rPr>
                <a:t>Step-1 : Computing self-information of each token in prompt given previous tokens</a:t>
              </a:r>
            </a:p>
            <a:p>
              <a:pPr>
                <a:lnSpc>
                  <a:spcPts val="3300"/>
                </a:lnSpc>
              </a:pPr>
              <a:endParaRPr lang="en-US" sz="236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Light" panose="02000000000000000000"/>
              </a:endParaRPr>
            </a:p>
            <a:p>
              <a:pPr>
                <a:lnSpc>
                  <a:spcPts val="3300"/>
                </a:lnSpc>
              </a:pPr>
              <a:r>
                <a:rPr lang="en-US" sz="236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Light" panose="02000000000000000000"/>
                </a:rPr>
                <a:t>Step-2 : Merging into lexical units</a:t>
              </a:r>
            </a:p>
            <a:p>
              <a:pPr>
                <a:lnSpc>
                  <a:spcPts val="3300"/>
                </a:lnSpc>
              </a:pPr>
              <a:endParaRPr lang="en-US" sz="236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Light" panose="02000000000000000000"/>
              </a:endParaRPr>
            </a:p>
            <a:p>
              <a:pPr>
                <a:lnSpc>
                  <a:spcPts val="3300"/>
                </a:lnSpc>
              </a:pPr>
              <a:r>
                <a:rPr lang="en-US" sz="236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Light" panose="02000000000000000000"/>
                </a:rPr>
                <a:t>Step-3 : Selecting lexical units based on some threshold on self-information.</a:t>
              </a:r>
            </a:p>
            <a:p>
              <a:pPr>
                <a:lnSpc>
                  <a:spcPts val="3300"/>
                </a:lnSpc>
              </a:pPr>
              <a:endParaRPr lang="en-US" sz="236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Light" panose="02000000000000000000"/>
              </a:endParaRPr>
            </a:p>
            <a:p>
              <a:pPr>
                <a:lnSpc>
                  <a:spcPts val="3300"/>
                </a:lnSpc>
              </a:pPr>
              <a:r>
                <a:rPr lang="en-US" sz="236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Light" panose="02000000000000000000"/>
                </a:rPr>
                <a:t>It needs a Causal LM, to generate self-information of tokens.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21559"/>
            <a:ext cx="15574284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4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Approach-1 Selective Context</a:t>
            </a:r>
            <a:endParaRPr lang="en-IN" sz="4800" b="0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792147" y="-312009"/>
            <a:ext cx="2785744" cy="2792726"/>
          </a:xfrm>
          <a:custGeom>
            <a:avLst/>
            <a:gdLst/>
            <a:ahLst/>
            <a:cxnLst/>
            <a:rect l="l" t="t" r="r" b="b"/>
            <a:pathLst>
              <a:path w="2785744" h="2792726">
                <a:moveTo>
                  <a:pt x="2785744" y="0"/>
                </a:moveTo>
                <a:lnTo>
                  <a:pt x="0" y="0"/>
                </a:lnTo>
                <a:lnTo>
                  <a:pt x="0" y="2792726"/>
                </a:lnTo>
                <a:lnTo>
                  <a:pt x="2785744" y="2792726"/>
                </a:lnTo>
                <a:lnTo>
                  <a:pt x="27857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0" y="2480717"/>
            <a:ext cx="6553199" cy="5593633"/>
            <a:chOff x="0" y="0"/>
            <a:chExt cx="7932397" cy="5372681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1671105" cy="1671106"/>
            </a:xfrm>
            <a:custGeom>
              <a:avLst/>
              <a:gdLst/>
              <a:ahLst/>
              <a:cxnLst/>
              <a:rect l="l" t="t" r="r" b="b"/>
              <a:pathLst>
                <a:path w="1671106" h="1671106">
                  <a:moveTo>
                    <a:pt x="1671106" y="0"/>
                  </a:moveTo>
                  <a:lnTo>
                    <a:pt x="0" y="0"/>
                  </a:lnTo>
                  <a:lnTo>
                    <a:pt x="0" y="1671106"/>
                  </a:lnTo>
                  <a:lnTo>
                    <a:pt x="1671106" y="1671106"/>
                  </a:lnTo>
                  <a:lnTo>
                    <a:pt x="167110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47636" y="426171"/>
              <a:ext cx="6846865" cy="4946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45"/>
                </a:lnSpc>
              </a:pPr>
              <a:endPara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Machina UltraBold" panose="00000900000000000000"/>
              </a:endParaRPr>
            </a:p>
            <a:p>
              <a:pPr>
                <a:lnSpc>
                  <a:spcPts val="3145"/>
                </a:lnSpc>
              </a:pPr>
              <a:endPara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Machina UltraBold" panose="00000900000000000000"/>
              </a:endParaRPr>
            </a:p>
            <a:p>
              <a:pPr>
                <a:lnSpc>
                  <a:spcPts val="3145"/>
                </a:lnSpc>
              </a:pPr>
              <a:endPara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Machina UltraBold" panose="00000900000000000000"/>
              </a:endParaRPr>
            </a:p>
            <a:p>
              <a:pPr>
                <a:lnSpc>
                  <a:spcPts val="3145"/>
                </a:lnSpc>
              </a:pPr>
              <a:endPara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Machina UltraBold" panose="00000900000000000000"/>
              </a:endParaRPr>
            </a:p>
            <a:p>
              <a:pPr>
                <a:lnSpc>
                  <a:spcPts val="3145"/>
                </a:lnSpc>
              </a:pPr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eue Machina UltraBold" panose="00000900000000000000"/>
                </a:rPr>
                <a:t>Step 1: Budget Controller </a:t>
              </a:r>
            </a:p>
            <a:p>
              <a:pPr>
                <a:lnSpc>
                  <a:spcPts val="3145"/>
                </a:lnSpc>
              </a:pPr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eue Machina UltraBold" panose="00000900000000000000"/>
                </a:rPr>
                <a:t>Decide how much compression ratio to allocate to instructions, questions and demonstration</a:t>
              </a:r>
            </a:p>
            <a:p>
              <a:pPr>
                <a:lnSpc>
                  <a:spcPts val="3145"/>
                </a:lnSpc>
              </a:pPr>
              <a:endPara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Machina UltraBold" panose="00000900000000000000"/>
              </a:endParaRPr>
            </a:p>
            <a:p>
              <a:pPr>
                <a:lnSpc>
                  <a:spcPts val="3145"/>
                </a:lnSpc>
              </a:pPr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eue Machina UltraBold" panose="00000900000000000000"/>
                </a:rPr>
                <a:t>Step-2: Iterative Token-Level Compression </a:t>
              </a:r>
            </a:p>
            <a:p>
              <a:pPr>
                <a:lnSpc>
                  <a:spcPts val="3145"/>
                </a:lnSpc>
              </a:pPr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eue Machina UltraBold" panose="00000900000000000000"/>
                </a:rPr>
                <a:t>It then breaks the prompt in segments and picks the segments based on a threshold.</a:t>
              </a:r>
            </a:p>
            <a:p>
              <a:pPr>
                <a:lnSpc>
                  <a:spcPts val="3145"/>
                </a:lnSpc>
              </a:pPr>
              <a:endPara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Machina UltraBold" panose="000009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47636" y="2245385"/>
              <a:ext cx="7584761" cy="5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endParaRPr lang="en-US" sz="236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Light" panose="0200000000000000000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21559"/>
            <a:ext cx="15574284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4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Approach-2 </a:t>
            </a:r>
            <a:r>
              <a:rPr lang="en-IN" sz="4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LLMLingua</a:t>
            </a:r>
            <a:endParaRPr lang="en-IN" sz="4800" b="0" dirty="0">
              <a:solidFill>
                <a:schemeClr val="bg1"/>
              </a:solidFill>
              <a:effectLst/>
            </a:endParaRPr>
          </a:p>
        </p:txBody>
      </p:sp>
      <p:pic>
        <p:nvPicPr>
          <p:cNvPr id="11" name="Picture 10" descr="A group of black and white math symbols&#10;&#10;Description automatically generated">
            <a:extLst>
              <a:ext uri="{FF2B5EF4-FFF2-40B4-BE49-F238E27FC236}">
                <a16:creationId xmlns:a16="http://schemas.microsoft.com/office/drawing/2014/main" id="{A5BA7063-ED73-6A74-0A85-6863F6F41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405409"/>
            <a:ext cx="7547412" cy="39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1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2387258"/>
            <a:ext cx="1002848" cy="1002848"/>
          </a:xfrm>
          <a:custGeom>
            <a:avLst/>
            <a:gdLst/>
            <a:ahLst/>
            <a:cxnLst/>
            <a:rect l="l" t="t" r="r" b="b"/>
            <a:pathLst>
              <a:path w="1002848" h="1002848">
                <a:moveTo>
                  <a:pt x="1002848" y="0"/>
                </a:moveTo>
                <a:lnTo>
                  <a:pt x="0" y="0"/>
                </a:lnTo>
                <a:lnTo>
                  <a:pt x="0" y="1002848"/>
                </a:lnTo>
                <a:lnTo>
                  <a:pt x="1002848" y="1002848"/>
                </a:lnTo>
                <a:lnTo>
                  <a:pt x="10028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320" y="3606154"/>
            <a:ext cx="411992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flipH="1">
            <a:off x="15792147" y="-312009"/>
            <a:ext cx="2785744" cy="2792726"/>
          </a:xfrm>
          <a:custGeom>
            <a:avLst/>
            <a:gdLst/>
            <a:ahLst/>
            <a:cxnLst/>
            <a:rect l="l" t="t" r="r" b="b"/>
            <a:pathLst>
              <a:path w="2785744" h="2792726">
                <a:moveTo>
                  <a:pt x="2785744" y="0"/>
                </a:moveTo>
                <a:lnTo>
                  <a:pt x="0" y="0"/>
                </a:lnTo>
                <a:lnTo>
                  <a:pt x="0" y="2792726"/>
                </a:lnTo>
                <a:lnTo>
                  <a:pt x="2785744" y="2792726"/>
                </a:lnTo>
                <a:lnTo>
                  <a:pt x="27857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7320" y="2637286"/>
            <a:ext cx="4119920" cy="32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5"/>
              </a:lnSpc>
            </a:pPr>
            <a:r>
              <a:rPr lang="en-US" sz="2515" dirty="0">
                <a:solidFill>
                  <a:srgbClr val="FFFFFF"/>
                </a:solidFill>
                <a:latin typeface="Neue Machina UltraBold" panose="00000900000000000000"/>
              </a:rPr>
              <a:t>FRONTEND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7320" y="3725217"/>
            <a:ext cx="4551694" cy="131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1885" dirty="0">
                <a:solidFill>
                  <a:srgbClr val="FFFFFF"/>
                </a:solidFill>
                <a:latin typeface="Poppins Light" panose="02000000000000000000"/>
              </a:rPr>
              <a:t>Creation under development, it will enhance user interaction with techniques implemented.. Chatbot for docs Q&amp;A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21559"/>
            <a:ext cx="15574284" cy="109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5"/>
              </a:lnSpc>
              <a:spcBef>
                <a:spcPct val="0"/>
              </a:spcBef>
            </a:pPr>
            <a:r>
              <a:rPr lang="en-US" sz="6405" spc="813" dirty="0">
                <a:solidFill>
                  <a:srgbClr val="FFFFFF"/>
                </a:solidFill>
                <a:latin typeface="Canva Sans Bold" panose="020B0803030501040103"/>
              </a:rPr>
              <a:t>FURTHER PLANS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6562871" y="2387258"/>
            <a:ext cx="1002848" cy="1002848"/>
          </a:xfrm>
          <a:custGeom>
            <a:avLst/>
            <a:gdLst/>
            <a:ahLst/>
            <a:cxnLst/>
            <a:rect l="l" t="t" r="r" b="b"/>
            <a:pathLst>
              <a:path w="1002848" h="1002848">
                <a:moveTo>
                  <a:pt x="1002848" y="0"/>
                </a:moveTo>
                <a:lnTo>
                  <a:pt x="0" y="0"/>
                </a:lnTo>
                <a:lnTo>
                  <a:pt x="0" y="1002848"/>
                </a:lnTo>
                <a:lnTo>
                  <a:pt x="1002848" y="1002848"/>
                </a:lnTo>
                <a:lnTo>
                  <a:pt x="100284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V="1">
            <a:off x="6908404" y="3404394"/>
            <a:ext cx="4119920" cy="14288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6908355" y="2593487"/>
            <a:ext cx="4277965" cy="32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5"/>
              </a:lnSpc>
            </a:pPr>
            <a:r>
              <a:rPr lang="en-US" sz="2515" dirty="0">
                <a:solidFill>
                  <a:srgbClr val="FFFFFF"/>
                </a:solidFill>
                <a:latin typeface="Neue Machina UltraBold" panose="00000900000000000000"/>
              </a:rPr>
              <a:t>FINE-TUNING MISTRAL-7B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71491" y="3882923"/>
            <a:ext cx="4830540" cy="98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1885" dirty="0">
                <a:solidFill>
                  <a:srgbClr val="FFFFFF"/>
                </a:solidFill>
                <a:latin typeface="Poppins Light" panose="02000000000000000000"/>
              </a:rPr>
              <a:t>To align the self-information generation with domain, we plan to fine-tune Mistral-7B on medical data.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2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flipH="1">
            <a:off x="14154396" y="-953547"/>
            <a:ext cx="4592208" cy="4603717"/>
          </a:xfrm>
          <a:custGeom>
            <a:avLst/>
            <a:gdLst/>
            <a:ahLst/>
            <a:cxnLst/>
            <a:rect l="l" t="t" r="r" b="b"/>
            <a:pathLst>
              <a:path w="4592208" h="4603717">
                <a:moveTo>
                  <a:pt x="4592207" y="0"/>
                </a:moveTo>
                <a:lnTo>
                  <a:pt x="0" y="0"/>
                </a:lnTo>
                <a:lnTo>
                  <a:pt x="0" y="4603717"/>
                </a:lnTo>
                <a:lnTo>
                  <a:pt x="4592207" y="4603717"/>
                </a:lnTo>
                <a:lnTo>
                  <a:pt x="45922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046646" y="4229100"/>
            <a:ext cx="7624224" cy="7624224"/>
          </a:xfrm>
          <a:custGeom>
            <a:avLst/>
            <a:gdLst/>
            <a:ahLst/>
            <a:cxnLst/>
            <a:rect l="l" t="t" r="r" b="b"/>
            <a:pathLst>
              <a:path w="7624224" h="7624224">
                <a:moveTo>
                  <a:pt x="7624223" y="7624224"/>
                </a:moveTo>
                <a:lnTo>
                  <a:pt x="0" y="7624224"/>
                </a:lnTo>
                <a:lnTo>
                  <a:pt x="0" y="0"/>
                </a:lnTo>
                <a:lnTo>
                  <a:pt x="7624223" y="0"/>
                </a:lnTo>
                <a:lnTo>
                  <a:pt x="7624223" y="762422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09787" y="1765515"/>
            <a:ext cx="11810192" cy="5222120"/>
            <a:chOff x="0" y="0"/>
            <a:chExt cx="1235345" cy="546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5345" cy="546233"/>
            </a:xfrm>
            <a:custGeom>
              <a:avLst/>
              <a:gdLst/>
              <a:ahLst/>
              <a:cxnLst/>
              <a:rect l="l" t="t" r="r" b="b"/>
              <a:pathLst>
                <a:path w="1235345" h="546233">
                  <a:moveTo>
                    <a:pt x="0" y="0"/>
                  </a:moveTo>
                  <a:lnTo>
                    <a:pt x="1235345" y="0"/>
                  </a:lnTo>
                  <a:lnTo>
                    <a:pt x="1235345" y="546233"/>
                  </a:lnTo>
                  <a:lnTo>
                    <a:pt x="0" y="546233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615" y="4548505"/>
            <a:ext cx="9495155" cy="634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endParaRPr lang="en-US" sz="45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502040204020203" pitchFamily="34" charset="-34"/>
              <a:cs typeface="BrowalliaUPC" panose="020B0502040204020203" pitchFamily="34" charset="-3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01800" y="8710017"/>
            <a:ext cx="478947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chemeClr val="bg1"/>
                </a:solidFill>
                <a:latin typeface="Cooper Black" panose="0208090404030B020404" pitchFamily="18" charset="0"/>
              </a:rPr>
              <a:t>Team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SARVAGYA PORWAL (Leader)</a:t>
            </a:r>
            <a:endParaRPr lang="en-IN" sz="20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SHIVAM KUMAR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Puspendra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Mahariya</a:t>
            </a:r>
            <a:endParaRPr lang="en-IN" sz="20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58719" y="3623036"/>
            <a:ext cx="7770561" cy="140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40"/>
              </a:lnSpc>
              <a:spcBef>
                <a:spcPct val="0"/>
              </a:spcBef>
            </a:pPr>
            <a:r>
              <a:rPr lang="en-US" sz="8460" dirty="0">
                <a:solidFill>
                  <a:srgbClr val="191D26"/>
                </a:solidFill>
                <a:latin typeface="Avenir Next LT Pro Demi" panose="020B0604020202020204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225</Words>
  <Application>Microsoft Office PowerPoint</Application>
  <PresentationFormat>Custom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Open Sauce bold</vt:lpstr>
      <vt:lpstr>Courier New</vt:lpstr>
      <vt:lpstr>Arial</vt:lpstr>
      <vt:lpstr>Calibri</vt:lpstr>
      <vt:lpstr>Cooper Black</vt:lpstr>
      <vt:lpstr>Arial Rounded MT Bold</vt:lpstr>
      <vt:lpstr>Avenir Next LT Pro Demi</vt:lpstr>
      <vt:lpstr>BrowalliaUPC</vt:lpstr>
      <vt:lpstr>Canva Sans Bold</vt:lpstr>
      <vt:lpstr>Poppins Light</vt:lpstr>
      <vt:lpstr>Adobe Heiti Std R</vt:lpstr>
      <vt:lpstr>Neue Machina UltraBold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Decentralised storage market place built for FVM</dc:title>
  <dc:creator/>
  <cp:lastModifiedBy>shivam kumar</cp:lastModifiedBy>
  <cp:revision>2</cp:revision>
  <dcterms:created xsi:type="dcterms:W3CDTF">2006-08-16T00:00:00Z</dcterms:created>
  <dcterms:modified xsi:type="dcterms:W3CDTF">2024-03-15T05:01:37Z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4227190E394643E6B76A10078A00DB55_12</vt:lpwstr>
  </property>
  <property fmtid="{D5CDD505-2E9C-101B-9397-08002B2CF9AE}" pid="3" name="KSOProductBuildVer">
    <vt:lpwstr>1033-12.2.0.13266</vt:lpwstr>
  </property>
</Properties>
</file>